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244018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Bash Commands in Linux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833199" y="443984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Welcome to the world of Linux command line! Discover the power of Bash commands and become a master of the terminal.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833199" y="541722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19" y="5424845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99686" y="5400556"/>
            <a:ext cx="243078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by AEDLA SATHVIKA</a:t>
            </a:r>
            <a:endParaRPr lang="en-US" sz="2187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782128"/>
            <a:ext cx="59131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Command Line Basics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298334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2152" y="3025021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1555313" y="3059668"/>
            <a:ext cx="24231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Shell Environment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555313" y="3629025"/>
            <a:ext cx="2905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Learn about the shell, environment variables, and customizing your command line experience.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3085" y="298334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33938" y="3025021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5405199" y="3059668"/>
            <a:ext cx="26974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Command Structure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405199" y="3629025"/>
            <a:ext cx="2905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Understand the syntax, flags, and arguments used in executing commands.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33199" y="544639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7862" y="5488067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1555313" y="5522714"/>
            <a:ext cx="28117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Navigation Shortcuts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1555313" y="6092071"/>
            <a:ext cx="67554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Master useful keyboard shortcuts to navigate faster through directories.</a:t>
            </a:r>
            <a:endParaRPr lang="en-US" sz="1750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624376" y="1601272"/>
            <a:ext cx="69265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Navigating the Filesystem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93054" y="2739985"/>
            <a:ext cx="44410" cy="3888224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6" name="Shape 3"/>
          <p:cNvSpPr/>
          <p:nvPr/>
        </p:nvSpPr>
        <p:spPr>
          <a:xfrm>
            <a:off x="7565172" y="3141285"/>
            <a:ext cx="777597" cy="44410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7" name="Shape 4"/>
          <p:cNvSpPr/>
          <p:nvPr/>
        </p:nvSpPr>
        <p:spPr>
          <a:xfrm>
            <a:off x="7065228" y="291357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54180" y="2955250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258" y="296215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pwd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537258" y="3531513"/>
            <a:ext cx="346876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Print the current working directory to see where you are in the filesystem.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631" y="4252139"/>
            <a:ext cx="777597" cy="44410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228" y="40244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16080" y="4066103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871198" y="407300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cd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624376" y="4642366"/>
            <a:ext cx="346876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Change directory and move between folders effortlessly.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65172" y="5251906"/>
            <a:ext cx="777597" cy="44410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17" name="Shape 14"/>
          <p:cNvSpPr/>
          <p:nvPr/>
        </p:nvSpPr>
        <p:spPr>
          <a:xfrm>
            <a:off x="7065228" y="502419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19890" y="5065871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258" y="507277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ls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537258" y="5642134"/>
            <a:ext cx="346876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List the contents of a directory, including files and subdirectories.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624376" y="1691164"/>
            <a:ext cx="84734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File and Directory Manipulation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376" y="2829878"/>
            <a:ext cx="2905006" cy="179534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24376" y="490287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cp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624376" y="5472232"/>
            <a:ext cx="290500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Copy files and directories with ease, preserving file attributes.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38" y="2829878"/>
            <a:ext cx="2905006" cy="179534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62638" y="490287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rm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862638" y="5472232"/>
            <a:ext cx="29050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Delete files and directories, either temporarily or permanently.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0899" y="2829878"/>
            <a:ext cx="2905125" cy="179546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00899" y="490299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mv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00899" y="5472351"/>
            <a:ext cx="290512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Move and rename files and directories.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624376" y="2491621"/>
            <a:ext cx="64008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Text Editing Commands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3630335"/>
            <a:ext cx="2979063" cy="2107525"/>
          </a:xfrm>
          <a:prstGeom prst="roundRect">
            <a:avLst>
              <a:gd name="adj" fmla="val 4744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860358" y="386631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nano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860358" y="4435673"/>
            <a:ext cx="250709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Edit text files in a simple and beginner-friendly text editor.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825609" y="3630335"/>
            <a:ext cx="2979063" cy="2107525"/>
          </a:xfrm>
          <a:prstGeom prst="roundRect">
            <a:avLst>
              <a:gd name="adj" fmla="val 4744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061591" y="386631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vim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6061591" y="4435673"/>
            <a:ext cx="250709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Unleash the true power of text editing with the feature-rich Vim editor.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026843" y="3630335"/>
            <a:ext cx="2979063" cy="2107525"/>
          </a:xfrm>
          <a:prstGeom prst="roundRect">
            <a:avLst>
              <a:gd name="adj" fmla="val 4744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262824" y="386631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sed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262824" y="4435673"/>
            <a:ext cx="250709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Streamline text manipulation tasks with the "stream editor" command.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624376" y="2572107"/>
            <a:ext cx="8983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Process Management Commands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382190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624376" y="4391263"/>
            <a:ext cx="276546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View and manage running processes on your system.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39433" y="382190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top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939433" y="4391263"/>
            <a:ext cx="27654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Monitor real-time system resource usage and process activity.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54490" y="382190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kill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254490" y="4391263"/>
            <a:ext cx="27654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Terminate processes by sending the appropriate signals.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624376" y="656987"/>
            <a:ext cx="83743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System Information Commands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935486" y="1795701"/>
            <a:ext cx="44410" cy="5776793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6" name="Shape 3"/>
          <p:cNvSpPr/>
          <p:nvPr/>
        </p:nvSpPr>
        <p:spPr>
          <a:xfrm>
            <a:off x="3207603" y="2197001"/>
            <a:ext cx="777597" cy="44410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7" name="Shape 4"/>
          <p:cNvSpPr/>
          <p:nvPr/>
        </p:nvSpPr>
        <p:spPr>
          <a:xfrm>
            <a:off x="2707660" y="19692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896612" y="2010966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4179689" y="201787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uname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4179689" y="2587228"/>
            <a:ext cx="782633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Retrieve detailed system information such as the kernel version.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3207603" y="4196655"/>
            <a:ext cx="777597" cy="44410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12" name="Shape 9"/>
          <p:cNvSpPr/>
          <p:nvPr/>
        </p:nvSpPr>
        <p:spPr>
          <a:xfrm>
            <a:off x="2707660" y="396894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858512" y="4010620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4179689" y="401752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df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179689" y="4586883"/>
            <a:ext cx="782633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Display disk space usage on mounted file systems.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3207603" y="6196310"/>
            <a:ext cx="777597" cy="44410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17" name="Shape 14"/>
          <p:cNvSpPr/>
          <p:nvPr/>
        </p:nvSpPr>
        <p:spPr>
          <a:xfrm>
            <a:off x="2707660" y="596860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2862322" y="6010275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4179689" y="601718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free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4179689" y="6586538"/>
            <a:ext cx="782633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Show memory and swap space utilization.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1959769"/>
            <a:ext cx="63017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Networking Commands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6319599" y="316099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08552" y="3202662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7041713" y="323730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ping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041713" y="3806666"/>
            <a:ext cx="2905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Check network connectivity and measure round trip times.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69485" y="316099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20337" y="3202662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10891599" y="323730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ifconfig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891599" y="3806666"/>
            <a:ext cx="2905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Get detailed network interface information and configure network settings.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319599" y="52686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74262" y="5310307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7041713" y="534495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ssh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041713" y="5914311"/>
            <a:ext cx="67554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Securely connect to remote servers using the SSH protocol.</a:t>
            </a:r>
            <a:endParaRPr lang="en-US" sz="1750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2023-09-29T06:06:53Z</dcterms:created>
  <dcterms:modified xsi:type="dcterms:W3CDTF">2023-09-29T06:06:53Z</dcterms:modified>
</cp:coreProperties>
</file>